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E56F-1471-47B3-A127-1659DB196989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B0CF30-CDBB-4AE4-AA5B-5D7633922AF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E56F-1471-47B3-A127-1659DB196989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0CF30-CDBB-4AE4-AA5B-5D7633922A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E56F-1471-47B3-A127-1659DB196989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0CF30-CDBB-4AE4-AA5B-5D7633922A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AE56F-1471-47B3-A127-1659DB196989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B0CF30-CDBB-4AE4-AA5B-5D7633922AF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E56F-1471-47B3-A127-1659DB196989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B0CF30-CDBB-4AE4-AA5B-5D7633922AF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DAE56F-1471-47B3-A127-1659DB196989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FB0CF30-CDBB-4AE4-AA5B-5D7633922AF2}" type="slidenum">
              <a:rPr lang="en-US" smtClean="0"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4DAE56F-1471-47B3-A127-1659DB196989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3FB0CF30-CDBB-4AE4-AA5B-5D7633922AF2}" type="slidenum">
              <a:rPr lang="en-US" smtClean="0"/>
              <a:t>‹#›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E56F-1471-47B3-A127-1659DB196989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B0CF30-CDBB-4AE4-AA5B-5D7633922AF2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E56F-1471-47B3-A127-1659DB196989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B0CF30-CDBB-4AE4-AA5B-5D7633922AF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DAE56F-1471-47B3-A127-1659DB196989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FB0CF30-CDBB-4AE4-AA5B-5D7633922AF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AE56F-1471-47B3-A127-1659DB196989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B0CF30-CDBB-4AE4-AA5B-5D7633922AF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4DAE56F-1471-47B3-A127-1659DB196989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3FB0CF30-CDBB-4AE4-AA5B-5D7633922AF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“Our </a:t>
            </a:r>
            <a:r>
              <a:rPr lang="en-US" sz="1800" dirty="0"/>
              <a:t>greatest motivation in life comes </a:t>
            </a:r>
            <a:r>
              <a:rPr lang="en-US" sz="1800" dirty="0" smtClean="0"/>
              <a:t>from </a:t>
            </a:r>
            <a:r>
              <a:rPr lang="en-US" sz="1800" dirty="0"/>
              <a:t>not knowing the future</a:t>
            </a:r>
            <a:r>
              <a:rPr lang="en-US" sz="1800" dirty="0" smtClean="0"/>
              <a:t>.”</a:t>
            </a:r>
          </a:p>
          <a:p>
            <a:r>
              <a:rPr lang="en-US" sz="1800" dirty="0" smtClean="0"/>
              <a:t>So we create art of what we think it will be or how it should be</a:t>
            </a:r>
            <a:endParaRPr lang="en-US" sz="1800" dirty="0"/>
          </a:p>
          <a:p>
            <a:r>
              <a:rPr lang="en-US" sz="1800" dirty="0" smtClean="0"/>
              <a:t>-Thomas Frey (Futurist)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03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86040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YOUR 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OWN MONDRIAN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INSPIRED ART WORK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53551" y="1660692"/>
            <a:ext cx="348364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Keep in mind: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US" sz="3600" dirty="0" smtClean="0"/>
              <a:t>Line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US" sz="3600" dirty="0" smtClean="0"/>
              <a:t>Perspective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US" sz="3600" dirty="0" smtClean="0"/>
              <a:t>Depth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US" sz="3600" dirty="0" smtClean="0"/>
              <a:t>Primaries only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US" sz="3600" dirty="0" smtClean="0"/>
              <a:t>Organization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US" sz="3600" dirty="0" smtClean="0"/>
              <a:t>Simplicity</a:t>
            </a:r>
            <a:endParaRPr lang="en-US" sz="3600" dirty="0"/>
          </a:p>
          <a:p>
            <a:pPr marL="571500" indent="-571500">
              <a:buFont typeface="Wingdings" pitchFamily="2" charset="2"/>
              <a:buChar char="§"/>
            </a:pPr>
            <a:r>
              <a:rPr lang="en-US" sz="3600" dirty="0" smtClean="0"/>
              <a:t>Uniformity </a:t>
            </a:r>
            <a:endParaRPr lang="en-US" sz="3600" dirty="0"/>
          </a:p>
        </p:txBody>
      </p:sp>
      <p:pic>
        <p:nvPicPr>
          <p:cNvPr id="1026" name="Picture 2" descr="http://t3.gstatic.com/images?q=tbn:ANd9GcRukaO2SyxW6BpvvfNDlLV5Ol5t31vVMmBM_FyX0Fnu-93TootCX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54" y="2362200"/>
            <a:ext cx="230505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2.gstatic.com/images?q=tbn:ANd9GcRLkTPArtvK50flUyVN0Fk7ij-YW4eb5zgr9KLqgRMy-JphCcMXd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567075"/>
            <a:ext cx="2071686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707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85800"/>
            <a:ext cx="862607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200" dirty="0" smtClean="0"/>
              <a:t>Futurism started in Italy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3200" dirty="0" smtClean="0"/>
              <a:t>They were interested in advancement in</a:t>
            </a:r>
          </a:p>
          <a:p>
            <a:r>
              <a:rPr lang="en-US" sz="3200" dirty="0" smtClean="0"/>
              <a:t>	mechanized society and destruction of all </a:t>
            </a:r>
          </a:p>
          <a:p>
            <a:r>
              <a:rPr lang="en-US" sz="3200" dirty="0" smtClean="0"/>
              <a:t>	symbols of the past (museums, academies,</a:t>
            </a:r>
          </a:p>
          <a:p>
            <a:r>
              <a:rPr lang="en-US" sz="3200" dirty="0" smtClean="0"/>
              <a:t>	And large cities)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3200" dirty="0" smtClean="0"/>
              <a:t>Felt they held up progress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3200" dirty="0" smtClean="0"/>
              <a:t>Favorite word “dynamism”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-shows “lines of force” that represent certain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objects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3938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2.gstatic.com/images?q=tbn:ANd9GcTxUw5sAN5qWFk1aBNOlFfqqIOYCmjFG5_PSKjBRDMh9qgRHyr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89411"/>
            <a:ext cx="5105400" cy="6432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914400"/>
            <a:ext cx="15103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Futurism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43011" y="2286000"/>
            <a:ext cx="2138727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Dynamism</a:t>
            </a:r>
          </a:p>
          <a:p>
            <a:r>
              <a:rPr lang="en-US" sz="2400" dirty="0" smtClean="0"/>
              <a:t>Speed</a:t>
            </a:r>
          </a:p>
          <a:p>
            <a:r>
              <a:rPr lang="en-US" sz="2400" dirty="0" smtClean="0"/>
              <a:t>Energy</a:t>
            </a:r>
          </a:p>
          <a:p>
            <a:r>
              <a:rPr lang="en-US" sz="2400" dirty="0" smtClean="0"/>
              <a:t>Machine power</a:t>
            </a:r>
          </a:p>
          <a:p>
            <a:r>
              <a:rPr lang="en-US" sz="2400" dirty="0" smtClean="0"/>
              <a:t>Vitality </a:t>
            </a:r>
          </a:p>
          <a:p>
            <a:r>
              <a:rPr lang="en-US" sz="2400" dirty="0" smtClean="0"/>
              <a:t>Change</a:t>
            </a:r>
          </a:p>
          <a:p>
            <a:r>
              <a:rPr lang="en-US" sz="2400" dirty="0" smtClean="0"/>
              <a:t>Restlessness of</a:t>
            </a:r>
          </a:p>
          <a:p>
            <a:r>
              <a:rPr lang="en-US" sz="2400" dirty="0" smtClean="0"/>
              <a:t>Motion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2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90600"/>
            <a:ext cx="39219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Joseph Stella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362200"/>
            <a:ext cx="85940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Italian, travels to America at 25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He lives in New York  before returning to his home land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NYC inspires Stella’s works of art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His works show his concern for symmetry and design in how the 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different parts of the painting relates to one another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5529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mapsites.net/gotham/webpages/gabbyl/jstell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8600"/>
            <a:ext cx="5289550" cy="6143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1022866"/>
            <a:ext cx="2271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Brooklyn Bridge, 1918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2133600"/>
            <a:ext cx="184537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Dynamic</a:t>
            </a:r>
          </a:p>
          <a:p>
            <a:r>
              <a:rPr lang="en-US" b="1" dirty="0" smtClean="0"/>
              <a:t>Symmetrical</a:t>
            </a:r>
          </a:p>
          <a:p>
            <a:r>
              <a:rPr lang="en-US" b="1" dirty="0" smtClean="0"/>
              <a:t>Balanced</a:t>
            </a:r>
          </a:p>
          <a:p>
            <a:r>
              <a:rPr lang="en-US" b="1" dirty="0" smtClean="0"/>
              <a:t>Lights</a:t>
            </a:r>
          </a:p>
          <a:p>
            <a:r>
              <a:rPr lang="en-US" b="1" dirty="0" smtClean="0"/>
              <a:t>Color</a:t>
            </a:r>
          </a:p>
          <a:p>
            <a:r>
              <a:rPr lang="en-US" b="1" dirty="0" smtClean="0"/>
              <a:t>Perspective</a:t>
            </a:r>
          </a:p>
          <a:p>
            <a:r>
              <a:rPr lang="en-US" b="1" dirty="0" smtClean="0"/>
              <a:t>Iconic city image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2969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usc.edu/programs/cst/deadfiles/lacasis/ansc100/library/images/351b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4306"/>
            <a:ext cx="7467600" cy="662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762000"/>
            <a:ext cx="164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Battle of Lights</a:t>
            </a:r>
            <a:endParaRPr lang="en-US" i="1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2133600"/>
            <a:ext cx="137249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Fast</a:t>
            </a:r>
          </a:p>
          <a:p>
            <a:r>
              <a:rPr lang="en-US" b="1" dirty="0" smtClean="0"/>
              <a:t>Commotion</a:t>
            </a:r>
          </a:p>
          <a:p>
            <a:r>
              <a:rPr lang="en-US" b="1" dirty="0" smtClean="0"/>
              <a:t>Crowed</a:t>
            </a:r>
          </a:p>
          <a:p>
            <a:r>
              <a:rPr lang="en-US" b="1" dirty="0" smtClean="0"/>
              <a:t>Lights</a:t>
            </a:r>
          </a:p>
          <a:p>
            <a:r>
              <a:rPr lang="en-US" b="1" dirty="0" smtClean="0"/>
              <a:t>Loud</a:t>
            </a:r>
          </a:p>
          <a:p>
            <a:r>
              <a:rPr lang="en-US" b="1" dirty="0" smtClean="0"/>
              <a:t>Busy</a:t>
            </a:r>
          </a:p>
          <a:p>
            <a:r>
              <a:rPr lang="en-US" b="1" dirty="0" smtClean="0"/>
              <a:t>Movement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32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70540" y="762000"/>
            <a:ext cx="44350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DE STIJL</a:t>
            </a:r>
            <a:r>
              <a:rPr lang="en-US" sz="1600" dirty="0" smtClean="0"/>
              <a:t> </a:t>
            </a:r>
            <a:r>
              <a:rPr lang="en-US" sz="2400" dirty="0" smtClean="0"/>
              <a:t>(da  stay el)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3165432" y="1676400"/>
            <a:ext cx="29065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Dutch for “the style”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74766" y="2296180"/>
            <a:ext cx="7841762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ADVOCATED:</a:t>
            </a:r>
          </a:p>
          <a:p>
            <a:r>
              <a:rPr lang="en-US" sz="2400" dirty="0" smtClean="0"/>
              <a:t>Nonrepresentational art, and the elimination of all</a:t>
            </a:r>
          </a:p>
          <a:p>
            <a:r>
              <a:rPr lang="en-US" sz="2400" dirty="0" smtClean="0"/>
              <a:t>Feeling and emotion (complete opposite of expressionism)</a:t>
            </a:r>
          </a:p>
          <a:p>
            <a:endParaRPr lang="en-US" sz="2400" dirty="0"/>
          </a:p>
          <a:p>
            <a:r>
              <a:rPr lang="en-US" sz="2400" b="1" dirty="0" smtClean="0"/>
              <a:t>Form</a:t>
            </a:r>
            <a:r>
              <a:rPr lang="en-US" sz="2400" dirty="0" smtClean="0"/>
              <a:t> is reduced to line or shape</a:t>
            </a:r>
          </a:p>
          <a:p>
            <a:r>
              <a:rPr lang="en-US" sz="2400" b="1" dirty="0" smtClean="0"/>
              <a:t>Color</a:t>
            </a:r>
            <a:r>
              <a:rPr lang="en-US" sz="2400" dirty="0" smtClean="0"/>
              <a:t> is reduced to the primary colors (RED, BLUE, YELLOW)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030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838200"/>
            <a:ext cx="3886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PIET MONDRIAN</a:t>
            </a:r>
            <a:endParaRPr lang="en-US" sz="4000" dirty="0"/>
          </a:p>
        </p:txBody>
      </p:sp>
      <p:pic>
        <p:nvPicPr>
          <p:cNvPr id="4098" name="Picture 2" descr="http://henrysmithandhamylton.files.wordpress.com/2012/03/mondri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325" y="1905000"/>
            <a:ext cx="4286250" cy="422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" y="2861608"/>
            <a:ext cx="419858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Flattened natural forms and </a:t>
            </a:r>
          </a:p>
          <a:p>
            <a:r>
              <a:rPr lang="en-US" sz="2400" dirty="0" smtClean="0"/>
              <a:t>reduced them to linear patterns</a:t>
            </a:r>
          </a:p>
          <a:p>
            <a:endParaRPr lang="en-US" sz="2400" dirty="0"/>
          </a:p>
          <a:p>
            <a:r>
              <a:rPr lang="en-US" sz="2400" dirty="0" smtClean="0"/>
              <a:t>The colors Mondrian chose as </a:t>
            </a:r>
          </a:p>
          <a:p>
            <a:r>
              <a:rPr lang="en-US" sz="2400" dirty="0" smtClean="0"/>
              <a:t>“purest” were the primaries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899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abstractart.20m.com/mondrian_lozen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1000"/>
            <a:ext cx="5334000" cy="5373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1371600"/>
            <a:ext cx="2854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Diagonal Composition</a:t>
            </a:r>
            <a:r>
              <a:rPr lang="en-US" dirty="0" smtClean="0"/>
              <a:t>, 1921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133600"/>
            <a:ext cx="3174267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Wanted to evoke the unity </a:t>
            </a:r>
          </a:p>
          <a:p>
            <a:r>
              <a:rPr lang="en-US" sz="2000" dirty="0" smtClean="0"/>
              <a:t>and order of nature by:</a:t>
            </a:r>
          </a:p>
          <a:p>
            <a:r>
              <a:rPr lang="en-US" sz="2000" b="1" dirty="0" smtClean="0"/>
              <a:t>Eliminating any false </a:t>
            </a:r>
          </a:p>
          <a:p>
            <a:r>
              <a:rPr lang="en-US" sz="2000" b="1" dirty="0" smtClean="0"/>
              <a:t>Representation</a:t>
            </a:r>
          </a:p>
          <a:p>
            <a:endParaRPr lang="en-US" sz="2000" b="1" dirty="0"/>
          </a:p>
          <a:p>
            <a:r>
              <a:rPr lang="en-US" sz="2000" b="1" dirty="0" smtClean="0"/>
              <a:t>Every space a different size</a:t>
            </a:r>
          </a:p>
          <a:p>
            <a:r>
              <a:rPr lang="en-US" sz="2000" b="1" dirty="0"/>
              <a:t>e</a:t>
            </a:r>
            <a:r>
              <a:rPr lang="en-US" sz="2000" b="1" dirty="0" smtClean="0"/>
              <a:t>very white a different </a:t>
            </a:r>
          </a:p>
          <a:p>
            <a:r>
              <a:rPr lang="en-US" sz="2000" b="1" dirty="0"/>
              <a:t>s</a:t>
            </a:r>
            <a:r>
              <a:rPr lang="en-US" sz="2000" b="1" dirty="0" smtClean="0"/>
              <a:t>hade of light grey</a:t>
            </a:r>
          </a:p>
          <a:p>
            <a:r>
              <a:rPr lang="en-US" sz="2000" b="1" dirty="0" smtClean="0"/>
              <a:t>“Art systematically </a:t>
            </a:r>
          </a:p>
          <a:p>
            <a:r>
              <a:rPr lang="en-US" sz="2000" b="1" dirty="0" smtClean="0"/>
              <a:t>Eliminates the world of </a:t>
            </a:r>
          </a:p>
          <a:p>
            <a:r>
              <a:rPr lang="en-US" sz="2000" b="1" dirty="0" smtClean="0"/>
              <a:t>Nature and man”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5300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69</TotalTime>
  <Words>255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Mylar</vt:lpstr>
      <vt:lpstr>FUTURISM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FUTURISM</dc:title>
  <dc:creator>Caravella, Nicole</dc:creator>
  <cp:lastModifiedBy>Caravella, Nicole</cp:lastModifiedBy>
  <cp:revision>8</cp:revision>
  <dcterms:created xsi:type="dcterms:W3CDTF">2012-09-19T00:26:24Z</dcterms:created>
  <dcterms:modified xsi:type="dcterms:W3CDTF">2012-09-19T01:36:28Z</dcterms:modified>
</cp:coreProperties>
</file>