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6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7BC7-B2E9-4E4F-AB5E-9839E3D6DF0D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0379-BD5A-4300-9D1D-469069B8B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10B75-522F-4E1D-9B6F-F141AA19D3AC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9384-FE92-4B62-AB45-7B21434DB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FE759-9C33-4A7B-9585-471D72C96AF7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E143-AF36-4F52-AC33-A5236727E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229D-680E-4D6D-837A-57F077A99489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F05F-52CD-40CE-AB79-4601E8BB9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AF83-CBF5-4271-8080-67FD7325FA95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D86F-796E-4091-AEAC-619251711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D3AEA-3C2A-48AB-826A-784C825DB965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8A6C-B9A9-4E26-ACE5-3FA173A07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4E5B-CE04-499C-8AEB-D8CFA73743B0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31B3-0A36-4F83-952E-6A93F3AB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B5DA2-953B-4F3B-ADDC-66BA50FF0694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4B81-CC86-4A4B-A90E-3D1D78975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0AEDD-2747-4E93-9C35-8056C720BC93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D937-9D84-49B1-909E-3110C2D6D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03A83-A746-4B96-9013-14C3BA5A5339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E83C-CC88-4989-83BD-7DAA5A0D7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05FE8A-3FBE-46A3-B5E1-D4E363C6D137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AD79AD4-C5FA-4587-89BB-730915C12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9" r:id="rId3"/>
    <p:sldLayoutId id="2147483672" r:id="rId4"/>
    <p:sldLayoutId id="2147483668" r:id="rId5"/>
    <p:sldLayoutId id="2147483667" r:id="rId6"/>
    <p:sldLayoutId id="2147483673" r:id="rId7"/>
    <p:sldLayoutId id="2147483666" r:id="rId8"/>
    <p:sldLayoutId id="2147483665" r:id="rId9"/>
    <p:sldLayoutId id="214748366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UDqQSwdBj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news.com/video/watch/?id=7388980n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lickr.com/photos/buttermilkandpinecones/2751142231/in/photostrea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152400" y="3170238"/>
            <a:ext cx="7543800" cy="1524000"/>
          </a:xfrm>
        </p:spPr>
        <p:txBody>
          <a:bodyPr/>
          <a:lstStyle/>
          <a:p>
            <a:pPr eaLnBrk="1" hangingPunct="1"/>
            <a:r>
              <a:rPr lang="en-US" sz="8000" smtClean="0"/>
              <a:t>SANDWICHES</a:t>
            </a:r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/>
          <a:lstStyle/>
          <a:p>
            <a:pPr eaLnBrk="1" hangingPunct="1"/>
            <a:r>
              <a:rPr lang="en-US" smtClean="0">
                <a:latin typeface="Arial Narrow" pitchFamily="34" charset="0"/>
              </a:rPr>
              <a:t>HANDHELD DELIGHTS</a:t>
            </a:r>
          </a:p>
        </p:txBody>
      </p:sp>
      <p:pic>
        <p:nvPicPr>
          <p:cNvPr id="12291" name="Picture 2" descr="http://ts2.mm.bing.net/images/thumbnail.aspx?q=1291924672037&amp;id=742ef5ead7737b56ea0339083d4a8f2b&amp;url=http%3a%2f%2f3.bp.blogspot.com%2f_cOIPcsejqac%2fSxL3K8AfyqI%2fAAAAAAAAAZ0%2fGTfi7Is0Vvg%2fs1600%2fsandw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81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ts2.mm.bing.net/images/thumbnail.aspx?q=1304001648749&amp;id=6a9ce11048ef39a10b222c51ca2f21e0&amp;url=http%3a%2f%2fblogs.delawareonline.com%2fsecondhelpings%2ffiles%2f2010%2f03%2fburgerking-x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11175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ts4.mm.bing.net/images/thumbnail.aspx?q=1293869519427&amp;id=d209d888e56c66b3e7621c1ca4dc5354&amp;url=http%3a%2f%2fwww.paninisandwichmaker.org%2fwp-content%2fuploads%2f2010%2f02%2fpani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23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http://ts2.mm.bing.net/images/thumbnail.aspx?q=1263886548017&amp;id=8edffecc692931ffb667aebc4d96e1ea&amp;url=http%3a%2f%2fwww.bostonpizzavegas.com%2fa1%2fimages%2fpiz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3925" y="3124200"/>
            <a:ext cx="2857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ahoma" pitchFamily="34" charset="0"/>
              </a:rPr>
              <a:t>CUTTING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PLATING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SIDES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GARNISH</a:t>
            </a:r>
          </a:p>
        </p:txBody>
      </p:sp>
      <p:pic>
        <p:nvPicPr>
          <p:cNvPr id="21508" name="Picture 4" descr="ANd9GcSt0uuad_MYxOPlYxEirdMbCHx6V6QmVrDAfJInRZ6G8LgaYYZ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0" y="1543050"/>
            <a:ext cx="346710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SANDWICH SANITATION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762000" y="1295400"/>
            <a:ext cx="7543800" cy="38862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ahoma" pitchFamily="34" charset="0"/>
              </a:rPr>
              <a:t>WHETHER HOT OR COLD, THEY CAN BE A DANGEROUS ENVIRONMENT FOR FOOD-BORNE ILLNESS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MIX OF PROTEINS, VEGETABLES, MAYONNAISE COMBINED WITH KITCHEN TOOLS…DANGER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BE AWARE AND MINDFUL OF HANDS AND SURFACES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4724400"/>
            <a:ext cx="8382000" cy="1600200"/>
          </a:xfrm>
        </p:spPr>
        <p:txBody>
          <a:bodyPr/>
          <a:lstStyle/>
          <a:p>
            <a:r>
              <a:rPr lang="en-US" smtClean="0"/>
              <a:t>THE CULTURE OF SANDWICHES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sandwich song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z="3600" smtClean="0">
                <a:latin typeface="Tahoma" pitchFamily="34" charset="0"/>
              </a:rPr>
              <a:t>WHAT DOES THE SANDWICH SAY ABOUT HUMAN CULTURE?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ELEMENTS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2819400"/>
            <a:ext cx="7543800" cy="23622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ahoma" pitchFamily="34" charset="0"/>
              </a:rPr>
              <a:t>BREAD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SPREAD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FILLING</a:t>
            </a:r>
          </a:p>
        </p:txBody>
      </p:sp>
      <p:pic>
        <p:nvPicPr>
          <p:cNvPr id="13317" name="Picture 5" descr="ANd9GcSn_kYs_T37epmEjYI0s3Sj-pIvIy7KqqB4eGC0nwW7pr2LKclEx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828800"/>
            <a:ext cx="5057775" cy="329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762000" y="1066800"/>
            <a:ext cx="7543800" cy="35052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ahoma" pitchFamily="34" charset="0"/>
              </a:rPr>
              <a:t>HOT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COLD</a:t>
            </a:r>
          </a:p>
          <a:p>
            <a:pPr eaLnBrk="1" hangingPunct="1"/>
            <a:endParaRPr lang="en-US" sz="3200" smtClean="0">
              <a:latin typeface="Tahoma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3200" smtClean="0">
                <a:latin typeface="Tahoma" pitchFamily="34" charset="0"/>
              </a:rPr>
              <a:t>CAN BE OPEN OR CLOSED-FACED</a:t>
            </a:r>
          </a:p>
          <a:p>
            <a:pPr eaLnBrk="1" hangingPunct="1">
              <a:buFont typeface="Arial" charset="0"/>
              <a:buNone/>
            </a:pPr>
            <a:r>
              <a:rPr lang="en-US" sz="3200" smtClean="0">
                <a:latin typeface="Tahoma" pitchFamily="34" charset="0"/>
              </a:rPr>
              <a:t>THERE IS A METHOD TO THE MADNESS</a:t>
            </a:r>
          </a:p>
        </p:txBody>
      </p:sp>
      <p:pic>
        <p:nvPicPr>
          <p:cNvPr id="14341" name="Picture 5" descr="Bahnmi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267200"/>
            <a:ext cx="1524000" cy="178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BREAD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3886200" cy="35814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ahoma" pitchFamily="34" charset="0"/>
              </a:rPr>
              <a:t>DARE TO BE 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latin typeface="Tahoma" pitchFamily="34" charset="0"/>
              </a:rPr>
              <a:t>  DIFFERENT</a:t>
            </a:r>
          </a:p>
          <a:p>
            <a:pPr eaLnBrk="1" hangingPunct="1"/>
            <a:r>
              <a:rPr lang="en-US" sz="2800" smtClean="0">
                <a:latin typeface="Tahoma" pitchFamily="34" charset="0"/>
              </a:rPr>
              <a:t>EDIBLE CASING</a:t>
            </a:r>
          </a:p>
          <a:p>
            <a:pPr eaLnBrk="1" hangingPunct="1"/>
            <a:r>
              <a:rPr lang="en-US" sz="2800" smtClean="0">
                <a:latin typeface="Tahoma" pitchFamily="34" charset="0"/>
              </a:rPr>
              <a:t>TEXTURE FACTOR: 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latin typeface="Tahoma" pitchFamily="34" charset="0"/>
              </a:rPr>
              <a:t>  CRUSTY IS GOOD</a:t>
            </a:r>
          </a:p>
          <a:p>
            <a:pPr eaLnBrk="1" hangingPunct="1"/>
            <a:r>
              <a:rPr lang="en-US" sz="2800" smtClean="0">
                <a:latin typeface="Tahoma" pitchFamily="34" charset="0"/>
              </a:rPr>
              <a:t>FRESHNESS</a:t>
            </a:r>
          </a:p>
          <a:p>
            <a:pPr eaLnBrk="1" hangingPunct="1">
              <a:buFont typeface="Arial" charset="0"/>
              <a:buNone/>
            </a:pPr>
            <a:endParaRPr lang="en-US" sz="2800" smtClean="0">
              <a:latin typeface="Tahoma" pitchFamily="34" charset="0"/>
            </a:endParaRPr>
          </a:p>
        </p:txBody>
      </p:sp>
      <p:sp>
        <p:nvSpPr>
          <p:cNvPr id="15365" name="AutoShape 5" descr="2Q=="/>
          <p:cNvSpPr>
            <a:spLocks noChangeAspect="1" noChangeArrowheads="1"/>
          </p:cNvSpPr>
          <p:nvPr/>
        </p:nvSpPr>
        <p:spPr bwMode="auto">
          <a:xfrm>
            <a:off x="3795713" y="2652713"/>
            <a:ext cx="1552575" cy="15525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367" name="AutoShape 7" descr="2Q=="/>
          <p:cNvSpPr>
            <a:spLocks noChangeAspect="1" noChangeArrowheads="1"/>
          </p:cNvSpPr>
          <p:nvPr/>
        </p:nvSpPr>
        <p:spPr bwMode="auto">
          <a:xfrm>
            <a:off x="3795713" y="2652713"/>
            <a:ext cx="1552575" cy="15525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369" name="AutoShape 9" descr="2Q=="/>
          <p:cNvSpPr>
            <a:spLocks noChangeAspect="1" noChangeArrowheads="1"/>
          </p:cNvSpPr>
          <p:nvPr/>
        </p:nvSpPr>
        <p:spPr bwMode="auto">
          <a:xfrm>
            <a:off x="3795713" y="2652713"/>
            <a:ext cx="1552575" cy="15525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5371" name="Picture 11" descr="13064332415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47800"/>
            <a:ext cx="3990975" cy="4686300"/>
          </a:xfrm>
          <a:prstGeom prst="rect">
            <a:avLst/>
          </a:prstGeom>
          <a:noFill/>
        </p:spPr>
      </p:pic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62000" y="6156325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BREAD MUST STAY TOGETHER……</a:t>
            </a:r>
          </a:p>
          <a:p>
            <a:r>
              <a:rPr lang="en-US" sz="2000">
                <a:solidFill>
                  <a:schemeClr val="tx2"/>
                </a:solidFill>
              </a:rPr>
              <a:t>WHAT ARE YOUR FAVORITE BREADS?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FILLING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7543800" cy="38862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ahoma" pitchFamily="34" charset="0"/>
              </a:rPr>
              <a:t>THE HEART OF THE MATTER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PREDOMINANT FLAVOR THAT PROVIDES COMPLEXITY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COOKED/SLICED/PRE-MADE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1/3 TO ½ TOTAL WEIGHT OF SANDWICH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KEEP FILLING SECURE </a:t>
            </a:r>
          </a:p>
        </p:txBody>
      </p:sp>
      <p:sp>
        <p:nvSpPr>
          <p:cNvPr id="17413" name="AutoShape 5" descr="Z"/>
          <p:cNvSpPr>
            <a:spLocks noChangeAspect="1" noChangeArrowheads="1"/>
          </p:cNvSpPr>
          <p:nvPr/>
        </p:nvSpPr>
        <p:spPr bwMode="auto">
          <a:xfrm>
            <a:off x="3633788" y="2900363"/>
            <a:ext cx="1876425" cy="10572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7415" name="Picture 7" descr="large-man-eating-huge-sandw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267200"/>
            <a:ext cx="3048000" cy="1720850"/>
          </a:xfrm>
          <a:prstGeom prst="rect">
            <a:avLst/>
          </a:prstGeom>
          <a:noFill/>
        </p:spPr>
      </p:pic>
      <p:pic>
        <p:nvPicPr>
          <p:cNvPr id="17417" name="Picture 9" descr="ANd9GcT_daYwKqvpogXHagaQwzW9ZrDLSs-I_ijaXePRYDavCeavdVib_JH3nG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295400"/>
            <a:ext cx="1911350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4572000"/>
            <a:ext cx="6781800" cy="1600200"/>
          </a:xfrm>
        </p:spPr>
        <p:txBody>
          <a:bodyPr/>
          <a:lstStyle/>
          <a:p>
            <a:pPr eaLnBrk="1" hangingPunct="1"/>
            <a:r>
              <a:rPr lang="en-US" smtClean="0"/>
              <a:t>SPREADS-THE DRESSING.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762000" y="1295400"/>
            <a:ext cx="2971800" cy="38862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ahoma" pitchFamily="34" charset="0"/>
              </a:rPr>
              <a:t>SEALANT</a:t>
            </a:r>
          </a:p>
          <a:p>
            <a:pPr eaLnBrk="1" hangingPunct="1"/>
            <a:r>
              <a:rPr lang="en-US" sz="3600" smtClean="0">
                <a:latin typeface="Tahoma" pitchFamily="34" charset="0"/>
              </a:rPr>
              <a:t>FLAVOR</a:t>
            </a:r>
          </a:p>
          <a:p>
            <a:pPr eaLnBrk="1" hangingPunct="1"/>
            <a:r>
              <a:rPr lang="en-US" sz="3600" smtClean="0">
                <a:latin typeface="Tahoma" pitchFamily="34" charset="0"/>
              </a:rPr>
              <a:t>MOISTURE</a:t>
            </a:r>
          </a:p>
          <a:p>
            <a:pPr eaLnBrk="1" hangingPunct="1"/>
            <a:endParaRPr lang="en-US" sz="3600" smtClean="0">
              <a:latin typeface="Tahoma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3600" smtClean="0">
                <a:latin typeface="Tahoma" pitchFamily="34" charset="0"/>
              </a:rPr>
              <a:t>  </a:t>
            </a:r>
          </a:p>
        </p:txBody>
      </p:sp>
      <p:sp>
        <p:nvSpPr>
          <p:cNvPr id="16389" name="AutoShape 5" descr="9k="/>
          <p:cNvSpPr>
            <a:spLocks noChangeAspect="1" noChangeArrowheads="1"/>
          </p:cNvSpPr>
          <p:nvPr/>
        </p:nvSpPr>
        <p:spPr bwMode="auto">
          <a:xfrm>
            <a:off x="3957638" y="2662238"/>
            <a:ext cx="1228725" cy="15335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391" name="AutoShape 7" descr="9k="/>
          <p:cNvSpPr>
            <a:spLocks noChangeAspect="1" noChangeArrowheads="1"/>
          </p:cNvSpPr>
          <p:nvPr/>
        </p:nvSpPr>
        <p:spPr bwMode="auto">
          <a:xfrm>
            <a:off x="3957638" y="2662238"/>
            <a:ext cx="1228725" cy="153352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6393" name="Picture 9" descr="med103954_0908_sandwich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828800"/>
            <a:ext cx="4000500" cy="3203575"/>
          </a:xfrm>
          <a:prstGeom prst="rect">
            <a:avLst/>
          </a:prstGeom>
          <a:noFill/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62000" y="6172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WANT PROPER COVERAGE AND SPREADABILITY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SANDWICH EXAMPLES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066800"/>
            <a:ext cx="4114800" cy="3886200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ahoma" pitchFamily="34" charset="0"/>
              </a:rPr>
              <a:t>OPEN-FACED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WRAPS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CLOSED </a:t>
            </a:r>
          </a:p>
          <a:p>
            <a:pPr eaLnBrk="1" hangingPunct="1"/>
            <a:r>
              <a:rPr lang="en-US" sz="3200" smtClean="0">
                <a:latin typeface="Tahoma" pitchFamily="34" charset="0"/>
              </a:rPr>
              <a:t>FINGER </a:t>
            </a:r>
          </a:p>
          <a:p>
            <a:pPr eaLnBrk="1" hangingPunct="1">
              <a:buFont typeface="Arial" charset="0"/>
              <a:buNone/>
            </a:pPr>
            <a:r>
              <a:rPr lang="en-US" sz="3200" smtClean="0">
                <a:latin typeface="Tahoma" pitchFamily="34" charset="0"/>
              </a:rPr>
              <a:t>  SANDWICHES</a:t>
            </a:r>
          </a:p>
        </p:txBody>
      </p:sp>
      <p:pic>
        <p:nvPicPr>
          <p:cNvPr id="18438" name="Picture 6" descr="ANd9GcRidnX-TlkOuoEkIC4giZxYi4Yecdq_y8aiLwrm7bFtkjmwgs3mk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743200"/>
            <a:ext cx="3429000" cy="2571750"/>
          </a:xfrm>
          <a:prstGeom prst="rect">
            <a:avLst/>
          </a:prstGeom>
          <a:noFill/>
        </p:spPr>
      </p:pic>
      <p:pic>
        <p:nvPicPr>
          <p:cNvPr id="18440" name="Picture 8" descr="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295400"/>
            <a:ext cx="2857500" cy="2400300"/>
          </a:xfrm>
          <a:prstGeom prst="rect">
            <a:avLst/>
          </a:prstGeom>
          <a:noFill/>
        </p:spPr>
      </p:pic>
      <p:pic>
        <p:nvPicPr>
          <p:cNvPr id="18436" name="Picture 4" descr="ANd9GcQ0H0ppkBz6Hg19wl8tEc_-iMSIBgKxVp8gQefKDfZqNUZNicfs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33400"/>
            <a:ext cx="3200400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FAMOUS SANDWICHES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762000" y="1447800"/>
            <a:ext cx="3695700" cy="38862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PO’ BOY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MONTE CRISTO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REUBEN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FRENCH DIP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PHILLY CHEESESTEAK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HOAGIE/ SUB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CROQUE MONSEUR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SLOPPY JOE</a:t>
            </a:r>
          </a:p>
          <a:p>
            <a:pPr eaLnBrk="1" hangingPunct="1"/>
            <a:endParaRPr lang="en-US" smtClean="0">
              <a:latin typeface="Tahoma" pitchFamily="34" charset="0"/>
            </a:endParaRPr>
          </a:p>
        </p:txBody>
      </p:sp>
      <p:sp>
        <p:nvSpPr>
          <p:cNvPr id="1946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0" y="1600200"/>
            <a:ext cx="3695700" cy="3886200"/>
          </a:xfrm>
        </p:spPr>
        <p:txBody>
          <a:bodyPr/>
          <a:lstStyle/>
          <a:p>
            <a:r>
              <a:rPr lang="en-US" smtClean="0">
                <a:latin typeface="Tahoma" pitchFamily="34" charset="0"/>
              </a:rPr>
              <a:t>BLT</a:t>
            </a:r>
          </a:p>
          <a:p>
            <a:r>
              <a:rPr lang="en-US" smtClean="0">
                <a:latin typeface="Tahoma" pitchFamily="34" charset="0"/>
              </a:rPr>
              <a:t>PB &amp;J!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CLUB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GRILLED CHEESE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PEC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HOT DOG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HAMBURGER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GYRO</a:t>
            </a:r>
          </a:p>
          <a:p>
            <a:endParaRPr lang="en-US" sz="2000" smtClean="0">
              <a:latin typeface="Tahoma" pitchFamily="34" charset="0"/>
            </a:endParaRPr>
          </a:p>
          <a:p>
            <a:endParaRPr lang="en-US" sz="2000" smtClean="0"/>
          </a:p>
        </p:txBody>
      </p:sp>
      <p:pic>
        <p:nvPicPr>
          <p:cNvPr id="19463" name="Picture 7" descr="ANd9GcQahBFwUXxiE_vS4mAZSK_kyOVOjrwAK8cf0rU2rnGesMTYxT_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572000"/>
            <a:ext cx="2057400" cy="1371600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38200" y="61722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HISTORY 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MISE EN PLACE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295400"/>
            <a:ext cx="45720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ahoma" pitchFamily="34" charset="0"/>
              </a:rPr>
              <a:t>SET UP FOR EFFICIENCY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ahoma" pitchFamily="34" charset="0"/>
              </a:rPr>
              <a:t>PREPARE ALL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smtClean="0">
                <a:latin typeface="Tahoma" pitchFamily="34" charset="0"/>
              </a:rPr>
              <a:t>  INGREDIENTS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ahoma" pitchFamily="34" charset="0"/>
              </a:rPr>
              <a:t>ARRANGE INGREDIENTS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ahoma" pitchFamily="34" charset="0"/>
              </a:rPr>
              <a:t>SELECT AND ARRANGE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smtClean="0">
                <a:latin typeface="Tahoma" pitchFamily="34" charset="0"/>
              </a:rPr>
              <a:t>  TOOLS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Tahoma" pitchFamily="34" charset="0"/>
              </a:rPr>
              <a:t>PREPARE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smtClean="0">
                <a:latin typeface="Tahoma" pitchFamily="34" charset="0"/>
              </a:rPr>
              <a:t>  ACCOMPANIMENTS</a:t>
            </a:r>
          </a:p>
        </p:txBody>
      </p:sp>
      <p:sp>
        <p:nvSpPr>
          <p:cNvPr id="20485" name="AutoShape 5" descr="2Q=="/>
          <p:cNvSpPr>
            <a:spLocks noChangeAspect="1" noChangeArrowheads="1"/>
          </p:cNvSpPr>
          <p:nvPr/>
        </p:nvSpPr>
        <p:spPr bwMode="auto">
          <a:xfrm>
            <a:off x="3895725" y="2466975"/>
            <a:ext cx="1352550" cy="19240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0487" name="AutoShape 7" descr="2Q=="/>
          <p:cNvSpPr>
            <a:spLocks noChangeAspect="1" noChangeArrowheads="1"/>
          </p:cNvSpPr>
          <p:nvPr/>
        </p:nvSpPr>
        <p:spPr bwMode="auto">
          <a:xfrm>
            <a:off x="3895725" y="2466975"/>
            <a:ext cx="1352550" cy="19240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0489" name="AutoShape 9" descr="2Q=="/>
          <p:cNvSpPr>
            <a:spLocks noChangeAspect="1" noChangeArrowheads="1"/>
          </p:cNvSpPr>
          <p:nvPr/>
        </p:nvSpPr>
        <p:spPr bwMode="auto">
          <a:xfrm>
            <a:off x="3895725" y="2466975"/>
            <a:ext cx="1352550" cy="19240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0491" name="Picture 11" descr="2751142231_6a9a490af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71600"/>
            <a:ext cx="33432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152</TotalTime>
  <Words>181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Impact</vt:lpstr>
      <vt:lpstr>Times New Roman</vt:lpstr>
      <vt:lpstr>Calibri</vt:lpstr>
      <vt:lpstr>Arial Narrow</vt:lpstr>
      <vt:lpstr>Tahoma</vt:lpstr>
      <vt:lpstr>NewsPrint</vt:lpstr>
      <vt:lpstr>NewsPrint</vt:lpstr>
      <vt:lpstr>NewsPrint</vt:lpstr>
      <vt:lpstr>NewsPrint</vt:lpstr>
      <vt:lpstr>SANDWICHES</vt:lpstr>
      <vt:lpstr>3 ELEMENTS</vt:lpstr>
      <vt:lpstr>TYPES</vt:lpstr>
      <vt:lpstr>BREAD</vt:lpstr>
      <vt:lpstr>FILLING</vt:lpstr>
      <vt:lpstr>SPREADS-THE DRESSING.</vt:lpstr>
      <vt:lpstr>SANDWICH EXAMPLES</vt:lpstr>
      <vt:lpstr>FAMOUS SANDWICHES</vt:lpstr>
      <vt:lpstr>MISE EN PLACE</vt:lpstr>
      <vt:lpstr>PRESENTATION</vt:lpstr>
      <vt:lpstr>SANDWICH SANITATION</vt:lpstr>
      <vt:lpstr>THE CULTURE OF SANDWICHES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SANDWICHES</dc:title>
  <dc:creator>Morris, Meredith</dc:creator>
  <cp:lastModifiedBy>M Morris</cp:lastModifiedBy>
  <cp:revision>6</cp:revision>
  <dcterms:created xsi:type="dcterms:W3CDTF">2011-11-08T02:20:55Z</dcterms:created>
  <dcterms:modified xsi:type="dcterms:W3CDTF">2011-12-12T17:40:29Z</dcterms:modified>
</cp:coreProperties>
</file>